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7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2AFCC05-128C-4186-AEEF-3EB14E9CC1E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17B"/>
    <a:srgbClr val="74003A"/>
    <a:srgbClr val="FFE0C1"/>
    <a:srgbClr val="FFCC99"/>
    <a:srgbClr val="AC3900"/>
    <a:srgbClr val="7E3F00"/>
    <a:srgbClr val="CC5300"/>
    <a:srgbClr val="5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9"/>
    <p:restoredTop sz="96160"/>
  </p:normalViewPr>
  <p:slideViewPr>
    <p:cSldViewPr snapToGrid="0">
      <p:cViewPr>
        <p:scale>
          <a:sx n="90" d="100"/>
          <a:sy n="90" d="100"/>
        </p:scale>
        <p:origin x="1304" y="-14552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, MARK J." userId="5af19cf6-0692-4540-9e65-06953811fcee" providerId="ADAL" clId="{A044C1F8-FCFF-5772-8E68-306EEFEE15F9}"/>
    <pc:docChg chg="modSld">
      <pc:chgData name="RAINE, MARK J." userId="5af19cf6-0692-4540-9e65-06953811fcee" providerId="ADAL" clId="{A044C1F8-FCFF-5772-8E68-306EEFEE15F9}" dt="2025-10-24T10:45:40.896" v="152" actId="20577"/>
      <pc:docMkLst>
        <pc:docMk/>
      </pc:docMkLst>
      <pc:sldChg chg="modSp mod">
        <pc:chgData name="RAINE, MARK J." userId="5af19cf6-0692-4540-9e65-06953811fcee" providerId="ADAL" clId="{A044C1F8-FCFF-5772-8E68-306EEFEE15F9}" dt="2025-10-24T10:45:40.896" v="152" actId="20577"/>
        <pc:sldMkLst>
          <pc:docMk/>
          <pc:sldMk cId="0" sldId="256"/>
        </pc:sldMkLst>
        <pc:spChg chg="mod">
          <ac:chgData name="RAINE, MARK J." userId="5af19cf6-0692-4540-9e65-06953811fcee" providerId="ADAL" clId="{A044C1F8-FCFF-5772-8E68-306EEFEE15F9}" dt="2025-10-24T10:44:33.515" v="127" actId="14100"/>
          <ac:spMkLst>
            <pc:docMk/>
            <pc:sldMk cId="0" sldId="256"/>
            <ac:spMk id="31" creationId="{1C676B1A-5BA9-1C0E-7F12-0A320E644E12}"/>
          </ac:spMkLst>
        </pc:spChg>
        <pc:spChg chg="mod">
          <ac:chgData name="RAINE, MARK J." userId="5af19cf6-0692-4540-9e65-06953811fcee" providerId="ADAL" clId="{A044C1F8-FCFF-5772-8E68-306EEFEE15F9}" dt="2025-10-24T10:40:35.165" v="30" actId="6549"/>
          <ac:spMkLst>
            <pc:docMk/>
            <pc:sldMk cId="0" sldId="256"/>
            <ac:spMk id="42" creationId="{2B841208-9E01-F259-37FC-1DD815EE4277}"/>
          </ac:spMkLst>
        </pc:spChg>
        <pc:spChg chg="mod">
          <ac:chgData name="RAINE, MARK J." userId="5af19cf6-0692-4540-9e65-06953811fcee" providerId="ADAL" clId="{A044C1F8-FCFF-5772-8E68-306EEFEE15F9}" dt="2025-10-24T10:40:46.513" v="35" actId="14100"/>
          <ac:spMkLst>
            <pc:docMk/>
            <pc:sldMk cId="0" sldId="256"/>
            <ac:spMk id="43" creationId="{B714E520-E3D4-807E-655C-2CFFD6CD9ACD}"/>
          </ac:spMkLst>
        </pc:spChg>
        <pc:spChg chg="mod">
          <ac:chgData name="RAINE, MARK J." userId="5af19cf6-0692-4540-9e65-06953811fcee" providerId="ADAL" clId="{A044C1F8-FCFF-5772-8E68-306EEFEE15F9}" dt="2025-10-24T10:40:15.050" v="26" actId="14100"/>
          <ac:spMkLst>
            <pc:docMk/>
            <pc:sldMk cId="0" sldId="256"/>
            <ac:spMk id="50" creationId="{40801B56-7986-F3DE-CD6E-64E917ECE134}"/>
          </ac:spMkLst>
        </pc:spChg>
        <pc:spChg chg="mod">
          <ac:chgData name="RAINE, MARK J." userId="5af19cf6-0692-4540-9e65-06953811fcee" providerId="ADAL" clId="{A044C1F8-FCFF-5772-8E68-306EEFEE15F9}" dt="2025-10-24T10:41:05.040" v="42" actId="122"/>
          <ac:spMkLst>
            <pc:docMk/>
            <pc:sldMk cId="0" sldId="256"/>
            <ac:spMk id="51" creationId="{DD1622A2-B659-EB70-F787-177CD1FA3D9A}"/>
          </ac:spMkLst>
        </pc:spChg>
        <pc:spChg chg="mod">
          <ac:chgData name="RAINE, MARK J." userId="5af19cf6-0692-4540-9e65-06953811fcee" providerId="ADAL" clId="{A044C1F8-FCFF-5772-8E68-306EEFEE15F9}" dt="2025-10-24T10:40:06.518" v="25" actId="1038"/>
          <ac:spMkLst>
            <pc:docMk/>
            <pc:sldMk cId="0" sldId="256"/>
            <ac:spMk id="54" creationId="{DDB910D2-1729-41E6-017E-9BBDAAB8107B}"/>
          </ac:spMkLst>
        </pc:spChg>
        <pc:spChg chg="mod">
          <ac:chgData name="RAINE, MARK J." userId="5af19cf6-0692-4540-9e65-06953811fcee" providerId="ADAL" clId="{A044C1F8-FCFF-5772-8E68-306EEFEE15F9}" dt="2025-10-24T10:41:17.372" v="47" actId="6549"/>
          <ac:spMkLst>
            <pc:docMk/>
            <pc:sldMk cId="0" sldId="256"/>
            <ac:spMk id="55" creationId="{C1B6663B-EA2B-7261-012C-13560CCB1BE1}"/>
          </ac:spMkLst>
        </pc:spChg>
        <pc:spChg chg="mod">
          <ac:chgData name="RAINE, MARK J." userId="5af19cf6-0692-4540-9e65-06953811fcee" providerId="ADAL" clId="{A044C1F8-FCFF-5772-8E68-306EEFEE15F9}" dt="2025-10-24T10:43:51.338" v="125" actId="1035"/>
          <ac:spMkLst>
            <pc:docMk/>
            <pc:sldMk cId="0" sldId="256"/>
            <ac:spMk id="57" creationId="{0F2A0511-1349-363F-A7D6-A08B42DC765C}"/>
          </ac:spMkLst>
        </pc:spChg>
        <pc:spChg chg="mod">
          <ac:chgData name="RAINE, MARK J." userId="5af19cf6-0692-4540-9e65-06953811fcee" providerId="ADAL" clId="{A044C1F8-FCFF-5772-8E68-306EEFEE15F9}" dt="2025-10-24T10:45:40.896" v="152" actId="20577"/>
          <ac:spMkLst>
            <pc:docMk/>
            <pc:sldMk cId="0" sldId="256"/>
            <ac:spMk id="96" creationId="{4287606E-45D8-7E19-90AB-1ADE13513468}"/>
          </ac:spMkLst>
        </pc:spChg>
        <pc:spChg chg="mod">
          <ac:chgData name="RAINE, MARK J." userId="5af19cf6-0692-4540-9e65-06953811fcee" providerId="ADAL" clId="{A044C1F8-FCFF-5772-8E68-306EEFEE15F9}" dt="2025-10-24T10:41:33.084" v="56" actId="14100"/>
          <ac:spMkLst>
            <pc:docMk/>
            <pc:sldMk cId="0" sldId="256"/>
            <ac:spMk id="114" creationId="{9E5D9684-A520-FEE4-1F68-FCECA8B4E05A}"/>
          </ac:spMkLst>
        </pc:spChg>
        <pc:spChg chg="mod">
          <ac:chgData name="RAINE, MARK J." userId="5af19cf6-0692-4540-9e65-06953811fcee" providerId="ADAL" clId="{A044C1F8-FCFF-5772-8E68-306EEFEE15F9}" dt="2025-10-24T10:41:41.144" v="61" actId="14100"/>
          <ac:spMkLst>
            <pc:docMk/>
            <pc:sldMk cId="0" sldId="256"/>
            <ac:spMk id="115" creationId="{FA947066-266D-6296-C531-B43F9C30B550}"/>
          </ac:spMkLst>
        </pc:spChg>
        <pc:spChg chg="mod">
          <ac:chgData name="RAINE, MARK J." userId="5af19cf6-0692-4540-9e65-06953811fcee" providerId="ADAL" clId="{A044C1F8-FCFF-5772-8E68-306EEFEE15F9}" dt="2025-10-24T10:43:31.533" v="101" actId="1036"/>
          <ac:spMkLst>
            <pc:docMk/>
            <pc:sldMk cId="0" sldId="256"/>
            <ac:spMk id="116" creationId="{2CC4846A-64B3-500C-15ED-012AAEF38D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2CB66B-32D6-4462-B235-3DA0BE2E0F6C}" type="datetimeFigureOut">
              <a:rPr lang="en-GB"/>
              <a:pPr>
                <a:defRPr/>
              </a:pPr>
              <a:t>24/10/2025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436AFD-0BEA-4EE4-9A70-B0F66BF6B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9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E3C3FB-E00A-4B02-ADA3-0D321BCC5C84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2930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76" y="13296426"/>
            <a:ext cx="25733264" cy="91760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50" y="24256247"/>
            <a:ext cx="21191314" cy="10938108"/>
          </a:xfrm>
        </p:spPr>
        <p:txBody>
          <a:bodyPr/>
          <a:lstStyle>
            <a:lvl1pPr marL="0" indent="0" algn="ctr">
              <a:buNone/>
              <a:defRPr/>
            </a:lvl1pPr>
            <a:lvl2pPr marL="505600" indent="0" algn="ctr">
              <a:buNone/>
              <a:defRPr/>
            </a:lvl2pPr>
            <a:lvl3pPr marL="1011201" indent="0" algn="ctr">
              <a:buNone/>
              <a:defRPr/>
            </a:lvl3pPr>
            <a:lvl4pPr marL="1516801" indent="0" algn="ctr">
              <a:buNone/>
              <a:defRPr/>
            </a:lvl4pPr>
            <a:lvl5pPr marL="2022401" indent="0" algn="ctr">
              <a:buNone/>
              <a:defRPr/>
            </a:lvl5pPr>
            <a:lvl6pPr marL="2528002" indent="0" algn="ctr">
              <a:buNone/>
              <a:defRPr/>
            </a:lvl6pPr>
            <a:lvl7pPr marL="3033602" indent="0" algn="ctr">
              <a:buNone/>
              <a:defRPr/>
            </a:lvl7pPr>
            <a:lvl8pPr marL="3539201" indent="0" algn="ctr">
              <a:buNone/>
              <a:defRPr/>
            </a:lvl8pPr>
            <a:lvl9pPr marL="404480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0332B-8E65-4B1B-A381-97F4FE44B4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A39A-0B06-4108-9646-EFCF93A793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0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0533" y="1713622"/>
            <a:ext cx="6811255" cy="3652215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429" y="1713622"/>
            <a:ext cx="20276917" cy="3652215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0764-6790-41C1-937E-5CEB18A6B5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01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C9F9-9316-4649-A3E6-98F502CF67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149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15" y="27504776"/>
            <a:ext cx="25734932" cy="8501294"/>
          </a:xfrm>
        </p:spPr>
        <p:txBody>
          <a:bodyPr anchor="t"/>
          <a:lstStyle>
            <a:lvl1pPr algn="l">
              <a:defRPr sz="4423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115" y="18141662"/>
            <a:ext cx="25734932" cy="9363114"/>
          </a:xfrm>
        </p:spPr>
        <p:txBody>
          <a:bodyPr anchor="b"/>
          <a:lstStyle>
            <a:lvl1pPr marL="0" indent="0">
              <a:buNone/>
              <a:defRPr sz="2212"/>
            </a:lvl1pPr>
            <a:lvl2pPr marL="505600" indent="0">
              <a:buNone/>
              <a:defRPr sz="1991"/>
            </a:lvl2pPr>
            <a:lvl3pPr marL="1011201" indent="0">
              <a:buNone/>
              <a:defRPr sz="1770"/>
            </a:lvl3pPr>
            <a:lvl4pPr marL="1516801" indent="0">
              <a:buNone/>
              <a:defRPr sz="1549"/>
            </a:lvl4pPr>
            <a:lvl5pPr marL="2022401" indent="0">
              <a:buNone/>
              <a:defRPr sz="1549"/>
            </a:lvl5pPr>
            <a:lvl6pPr marL="2528002" indent="0">
              <a:buNone/>
              <a:defRPr sz="1549"/>
            </a:lvl6pPr>
            <a:lvl7pPr marL="3033602" indent="0">
              <a:buNone/>
              <a:defRPr sz="1549"/>
            </a:lvl7pPr>
            <a:lvl8pPr marL="3539201" indent="0">
              <a:buNone/>
              <a:defRPr sz="1549"/>
            </a:lvl8pPr>
            <a:lvl9pPr marL="4044802" indent="0">
              <a:buNone/>
              <a:defRPr sz="15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DED1-858A-4537-8A2C-1D78DFA7F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78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428" y="9987768"/>
            <a:ext cx="13544086" cy="28248012"/>
          </a:xfrm>
        </p:spPr>
        <p:txBody>
          <a:bodyPr/>
          <a:lstStyle>
            <a:lvl1pPr>
              <a:defRPr sz="3096"/>
            </a:lvl1pPr>
            <a:lvl2pPr>
              <a:defRPr sz="2654"/>
            </a:lvl2pPr>
            <a:lvl3pPr>
              <a:defRPr sz="2212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7701" y="9987768"/>
            <a:ext cx="13544087" cy="28248012"/>
          </a:xfrm>
        </p:spPr>
        <p:txBody>
          <a:bodyPr/>
          <a:lstStyle>
            <a:lvl1pPr>
              <a:defRPr sz="3096"/>
            </a:lvl1pPr>
            <a:lvl2pPr>
              <a:defRPr sz="2654"/>
            </a:lvl2pPr>
            <a:lvl3pPr>
              <a:defRPr sz="2212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F3497-DA0E-493F-B61D-308E13B369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75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428" y="9581912"/>
            <a:ext cx="13377225" cy="3991767"/>
          </a:xfrm>
        </p:spPr>
        <p:txBody>
          <a:bodyPr anchor="b"/>
          <a:lstStyle>
            <a:lvl1pPr marL="0" indent="0">
              <a:buNone/>
              <a:defRPr sz="2654" b="1"/>
            </a:lvl1pPr>
            <a:lvl2pPr marL="505600" indent="0">
              <a:buNone/>
              <a:defRPr sz="2212" b="1"/>
            </a:lvl2pPr>
            <a:lvl3pPr marL="1011201" indent="0">
              <a:buNone/>
              <a:defRPr sz="1991" b="1"/>
            </a:lvl3pPr>
            <a:lvl4pPr marL="1516801" indent="0">
              <a:buNone/>
              <a:defRPr sz="1770" b="1"/>
            </a:lvl4pPr>
            <a:lvl5pPr marL="2022401" indent="0">
              <a:buNone/>
              <a:defRPr sz="1770" b="1"/>
            </a:lvl5pPr>
            <a:lvl6pPr marL="2528002" indent="0">
              <a:buNone/>
              <a:defRPr sz="1770" b="1"/>
            </a:lvl6pPr>
            <a:lvl7pPr marL="3033602" indent="0">
              <a:buNone/>
              <a:defRPr sz="1770" b="1"/>
            </a:lvl7pPr>
            <a:lvl8pPr marL="3539201" indent="0">
              <a:buNone/>
              <a:defRPr sz="1770" b="1"/>
            </a:lvl8pPr>
            <a:lvl9pPr marL="4044802" indent="0">
              <a:buNone/>
              <a:defRPr sz="177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428" y="13573678"/>
            <a:ext cx="13377225" cy="24662103"/>
          </a:xfrm>
        </p:spPr>
        <p:txBody>
          <a:bodyPr/>
          <a:lstStyle>
            <a:lvl1pPr>
              <a:defRPr sz="2654"/>
            </a:lvl1pPr>
            <a:lvl2pPr>
              <a:defRPr sz="2212"/>
            </a:lvl2pPr>
            <a:lvl3pPr>
              <a:defRPr sz="1991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556" y="9581912"/>
            <a:ext cx="13382231" cy="3991767"/>
          </a:xfrm>
        </p:spPr>
        <p:txBody>
          <a:bodyPr anchor="b"/>
          <a:lstStyle>
            <a:lvl1pPr marL="0" indent="0">
              <a:buNone/>
              <a:defRPr sz="2654" b="1"/>
            </a:lvl1pPr>
            <a:lvl2pPr marL="505600" indent="0">
              <a:buNone/>
              <a:defRPr sz="2212" b="1"/>
            </a:lvl2pPr>
            <a:lvl3pPr marL="1011201" indent="0">
              <a:buNone/>
              <a:defRPr sz="1991" b="1"/>
            </a:lvl3pPr>
            <a:lvl4pPr marL="1516801" indent="0">
              <a:buNone/>
              <a:defRPr sz="1770" b="1"/>
            </a:lvl4pPr>
            <a:lvl5pPr marL="2022401" indent="0">
              <a:buNone/>
              <a:defRPr sz="1770" b="1"/>
            </a:lvl5pPr>
            <a:lvl6pPr marL="2528002" indent="0">
              <a:buNone/>
              <a:defRPr sz="1770" b="1"/>
            </a:lvl6pPr>
            <a:lvl7pPr marL="3033602" indent="0">
              <a:buNone/>
              <a:defRPr sz="1770" b="1"/>
            </a:lvl7pPr>
            <a:lvl8pPr marL="3539201" indent="0">
              <a:buNone/>
              <a:defRPr sz="1770" b="1"/>
            </a:lvl8pPr>
            <a:lvl9pPr marL="4044802" indent="0">
              <a:buNone/>
              <a:defRPr sz="177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556" y="13573678"/>
            <a:ext cx="13382231" cy="24662103"/>
          </a:xfrm>
        </p:spPr>
        <p:txBody>
          <a:bodyPr/>
          <a:lstStyle>
            <a:lvl1pPr>
              <a:defRPr sz="2654"/>
            </a:lvl1pPr>
            <a:lvl2pPr>
              <a:defRPr sz="2212"/>
            </a:lvl2pPr>
            <a:lvl3pPr>
              <a:defRPr sz="1991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2B63-D082-42D2-B7DE-C908605C14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4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973D-30D2-4BB4-A424-6D4ED3D042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1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2047-6058-4385-80A6-FEE034C0FC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676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429" y="1703601"/>
            <a:ext cx="9959917" cy="7253658"/>
          </a:xfrm>
        </p:spPr>
        <p:txBody>
          <a:bodyPr anchor="b"/>
          <a:lstStyle>
            <a:lvl1pPr algn="l">
              <a:defRPr sz="221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101" y="1703599"/>
            <a:ext cx="16924686" cy="36532180"/>
          </a:xfrm>
        </p:spPr>
        <p:txBody>
          <a:bodyPr/>
          <a:lstStyle>
            <a:lvl1pPr>
              <a:defRPr sz="3539"/>
            </a:lvl1pPr>
            <a:lvl2pPr>
              <a:defRPr sz="3096"/>
            </a:lvl2pPr>
            <a:lvl3pPr>
              <a:defRPr sz="2654"/>
            </a:lvl3pPr>
            <a:lvl4pPr>
              <a:defRPr sz="2212"/>
            </a:lvl4pPr>
            <a:lvl5pPr>
              <a:defRPr sz="2212"/>
            </a:lvl5pPr>
            <a:lvl6pPr>
              <a:defRPr sz="2212"/>
            </a:lvl6pPr>
            <a:lvl7pPr>
              <a:defRPr sz="2212"/>
            </a:lvl7pPr>
            <a:lvl8pPr>
              <a:defRPr sz="2212"/>
            </a:lvl8pPr>
            <a:lvl9pPr>
              <a:defRPr sz="221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429" y="8957259"/>
            <a:ext cx="9959917" cy="29278522"/>
          </a:xfrm>
        </p:spPr>
        <p:txBody>
          <a:bodyPr/>
          <a:lstStyle>
            <a:lvl1pPr marL="0" indent="0">
              <a:buNone/>
              <a:defRPr sz="1549"/>
            </a:lvl1pPr>
            <a:lvl2pPr marL="505600" indent="0">
              <a:buNone/>
              <a:defRPr sz="1327"/>
            </a:lvl2pPr>
            <a:lvl3pPr marL="1011201" indent="0">
              <a:buNone/>
              <a:defRPr sz="1106"/>
            </a:lvl3pPr>
            <a:lvl4pPr marL="1516801" indent="0">
              <a:buNone/>
              <a:defRPr sz="995"/>
            </a:lvl4pPr>
            <a:lvl5pPr marL="2022401" indent="0">
              <a:buNone/>
              <a:defRPr sz="995"/>
            </a:lvl5pPr>
            <a:lvl6pPr marL="2528002" indent="0">
              <a:buNone/>
              <a:defRPr sz="995"/>
            </a:lvl6pPr>
            <a:lvl7pPr marL="3033602" indent="0">
              <a:buNone/>
              <a:defRPr sz="995"/>
            </a:lvl7pPr>
            <a:lvl8pPr marL="3539201" indent="0">
              <a:buNone/>
              <a:defRPr sz="995"/>
            </a:lvl8pPr>
            <a:lvl9pPr marL="4044802" indent="0">
              <a:buNone/>
              <a:defRPr sz="99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BAC9-63C9-46CA-8C1E-E3482D8776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70" y="29963302"/>
            <a:ext cx="18166129" cy="3535804"/>
          </a:xfrm>
        </p:spPr>
        <p:txBody>
          <a:bodyPr anchor="b"/>
          <a:lstStyle>
            <a:lvl1pPr algn="l">
              <a:defRPr sz="2212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3570" y="3824747"/>
            <a:ext cx="18166129" cy="25682592"/>
          </a:xfrm>
        </p:spPr>
        <p:txBody>
          <a:bodyPr/>
          <a:lstStyle>
            <a:lvl1pPr marL="0" indent="0">
              <a:buNone/>
              <a:defRPr sz="3539"/>
            </a:lvl1pPr>
            <a:lvl2pPr marL="505600" indent="0">
              <a:buNone/>
              <a:defRPr sz="3096"/>
            </a:lvl2pPr>
            <a:lvl3pPr marL="1011201" indent="0">
              <a:buNone/>
              <a:defRPr sz="2654"/>
            </a:lvl3pPr>
            <a:lvl4pPr marL="1516801" indent="0">
              <a:buNone/>
              <a:defRPr sz="2212"/>
            </a:lvl4pPr>
            <a:lvl5pPr marL="2022401" indent="0">
              <a:buNone/>
              <a:defRPr sz="2212"/>
            </a:lvl5pPr>
            <a:lvl6pPr marL="2528002" indent="0">
              <a:buNone/>
              <a:defRPr sz="2212"/>
            </a:lvl6pPr>
            <a:lvl7pPr marL="3033602" indent="0">
              <a:buNone/>
              <a:defRPr sz="2212"/>
            </a:lvl7pPr>
            <a:lvl8pPr marL="3539201" indent="0">
              <a:buNone/>
              <a:defRPr sz="2212"/>
            </a:lvl8pPr>
            <a:lvl9pPr marL="4044802" indent="0">
              <a:buNone/>
              <a:defRPr sz="22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570" y="33499106"/>
            <a:ext cx="18166129" cy="5023947"/>
          </a:xfrm>
        </p:spPr>
        <p:txBody>
          <a:bodyPr/>
          <a:lstStyle>
            <a:lvl1pPr marL="0" indent="0">
              <a:buNone/>
              <a:defRPr sz="1549"/>
            </a:lvl1pPr>
            <a:lvl2pPr marL="505600" indent="0">
              <a:buNone/>
              <a:defRPr sz="1327"/>
            </a:lvl2pPr>
            <a:lvl3pPr marL="1011201" indent="0">
              <a:buNone/>
              <a:defRPr sz="1106"/>
            </a:lvl3pPr>
            <a:lvl4pPr marL="1516801" indent="0">
              <a:buNone/>
              <a:defRPr sz="995"/>
            </a:lvl4pPr>
            <a:lvl5pPr marL="2022401" indent="0">
              <a:buNone/>
              <a:defRPr sz="995"/>
            </a:lvl5pPr>
            <a:lvl6pPr marL="2528002" indent="0">
              <a:buNone/>
              <a:defRPr sz="995"/>
            </a:lvl6pPr>
            <a:lvl7pPr marL="3033602" indent="0">
              <a:buNone/>
              <a:defRPr sz="995"/>
            </a:lvl7pPr>
            <a:lvl8pPr marL="3539201" indent="0">
              <a:buNone/>
              <a:defRPr sz="995"/>
            </a:lvl8pPr>
            <a:lvl9pPr marL="4044802" indent="0">
              <a:buNone/>
              <a:defRPr sz="99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5B90-F8D3-470E-BAE7-1FDAC54B9C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90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2913"/>
            <a:ext cx="27249437" cy="71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069" tIns="198535" rIns="397069" bIns="1985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8550"/>
            <a:ext cx="27249437" cy="282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069" tIns="198535" rIns="397069" bIns="198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79475"/>
            <a:ext cx="70659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069" tIns="198535" rIns="397069" bIns="1985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46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79475"/>
            <a:ext cx="95869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069" tIns="198535" rIns="397069" bIns="1985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46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6363" y="38979475"/>
            <a:ext cx="70659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069" tIns="198535" rIns="397069" bIns="1985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46"/>
            </a:lvl1pPr>
          </a:lstStyle>
          <a:p>
            <a:pPr>
              <a:defRPr/>
            </a:pPr>
            <a:fld id="{8A423212-89B8-444B-ADAE-70283A83D6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505600" algn="ctr" defTabSz="4390647" rtl="0" fontAlgn="base">
        <a:spcBef>
          <a:spcPct val="0"/>
        </a:spcBef>
        <a:spcAft>
          <a:spcPct val="0"/>
        </a:spcAft>
        <a:defRPr sz="21122">
          <a:solidFill>
            <a:schemeClr val="tx2"/>
          </a:solidFill>
          <a:latin typeface="Arial" charset="0"/>
        </a:defRPr>
      </a:lvl6pPr>
      <a:lvl7pPr marL="1011201" algn="ctr" defTabSz="4390647" rtl="0" fontAlgn="base">
        <a:spcBef>
          <a:spcPct val="0"/>
        </a:spcBef>
        <a:spcAft>
          <a:spcPct val="0"/>
        </a:spcAft>
        <a:defRPr sz="21122">
          <a:solidFill>
            <a:schemeClr val="tx2"/>
          </a:solidFill>
          <a:latin typeface="Arial" charset="0"/>
        </a:defRPr>
      </a:lvl7pPr>
      <a:lvl8pPr marL="1516801" algn="ctr" defTabSz="4390647" rtl="0" fontAlgn="base">
        <a:spcBef>
          <a:spcPct val="0"/>
        </a:spcBef>
        <a:spcAft>
          <a:spcPct val="0"/>
        </a:spcAft>
        <a:defRPr sz="21122">
          <a:solidFill>
            <a:schemeClr val="tx2"/>
          </a:solidFill>
          <a:latin typeface="Arial" charset="0"/>
        </a:defRPr>
      </a:lvl8pPr>
      <a:lvl9pPr marL="2022401" algn="ctr" defTabSz="4390647" rtl="0" fontAlgn="base">
        <a:spcBef>
          <a:spcPct val="0"/>
        </a:spcBef>
        <a:spcAft>
          <a:spcPct val="0"/>
        </a:spcAft>
        <a:defRPr sz="21122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3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567113" indent="-137001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charset="-128"/>
        </a:defRPr>
      </a:lvl2pPr>
      <a:lvl3pPr marL="5489575" indent="-1098550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charset="-128"/>
        </a:defRPr>
      </a:lvl3pPr>
      <a:lvl4pPr marL="7683500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charset="-128"/>
        </a:defRPr>
      </a:lvl4pPr>
      <a:lvl5pPr marL="9879013" indent="-1098550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charset="-128"/>
        </a:defRPr>
      </a:lvl5pPr>
      <a:lvl6pPr marL="10385871" indent="-1098978" algn="l" defTabSz="4390647" rtl="0" fontAlgn="base">
        <a:spcBef>
          <a:spcPct val="20000"/>
        </a:spcBef>
        <a:spcAft>
          <a:spcPct val="0"/>
        </a:spcAft>
        <a:buChar char="»"/>
        <a:defRPr sz="9621">
          <a:solidFill>
            <a:schemeClr val="tx1"/>
          </a:solidFill>
          <a:latin typeface="+mn-lt"/>
          <a:ea typeface="ＭＳ Ｐゴシック" charset="-128"/>
        </a:defRPr>
      </a:lvl6pPr>
      <a:lvl7pPr marL="10891472" indent="-1098978" algn="l" defTabSz="4390647" rtl="0" fontAlgn="base">
        <a:spcBef>
          <a:spcPct val="20000"/>
        </a:spcBef>
        <a:spcAft>
          <a:spcPct val="0"/>
        </a:spcAft>
        <a:buChar char="»"/>
        <a:defRPr sz="9621">
          <a:solidFill>
            <a:schemeClr val="tx1"/>
          </a:solidFill>
          <a:latin typeface="+mn-lt"/>
          <a:ea typeface="ＭＳ Ｐゴシック" charset="-128"/>
        </a:defRPr>
      </a:lvl7pPr>
      <a:lvl8pPr marL="11397072" indent="-1098978" algn="l" defTabSz="4390647" rtl="0" fontAlgn="base">
        <a:spcBef>
          <a:spcPct val="20000"/>
        </a:spcBef>
        <a:spcAft>
          <a:spcPct val="0"/>
        </a:spcAft>
        <a:buChar char="»"/>
        <a:defRPr sz="9621">
          <a:solidFill>
            <a:schemeClr val="tx1"/>
          </a:solidFill>
          <a:latin typeface="+mn-lt"/>
          <a:ea typeface="ＭＳ Ｐゴシック" charset="-128"/>
        </a:defRPr>
      </a:lvl8pPr>
      <a:lvl9pPr marL="11902672" indent="-1098978" algn="l" defTabSz="4390647" rtl="0" fontAlgn="base">
        <a:spcBef>
          <a:spcPct val="20000"/>
        </a:spcBef>
        <a:spcAft>
          <a:spcPct val="0"/>
        </a:spcAft>
        <a:buChar char="»"/>
        <a:defRPr sz="962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505600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1011201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516801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4pPr>
      <a:lvl5pPr marL="2022401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5pPr>
      <a:lvl6pPr marL="2528002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6pPr>
      <a:lvl7pPr marL="3033602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7pPr>
      <a:lvl8pPr marL="3539201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8pPr>
      <a:lvl9pPr marL="4044802" algn="l" defTabSz="505600" rtl="0" eaLnBrk="1" latinLnBrk="0" hangingPunct="1">
        <a:defRPr sz="19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iopscience.iop.org/article/10.1088/1361-6668/adf3ea/pd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hyperlink" Target="https://doi.org/10.3390/app13052765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hyperlink" Target="http://www.superpower-inc.com/content/2g-hts-wi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84C0BC6-9CDF-F4D3-9B1F-FFA7D0FE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167" y="31403232"/>
            <a:ext cx="8467200" cy="6021120"/>
          </a:xfrm>
          <a:prstGeom prst="rect">
            <a:avLst/>
          </a:prstGeom>
        </p:spPr>
      </p:pic>
      <p:pic>
        <p:nvPicPr>
          <p:cNvPr id="8" name="Picture 7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E4FE2982-0DA8-0A8F-1393-87C4FB77E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64" y="31513975"/>
            <a:ext cx="8465760" cy="5871600"/>
          </a:xfrm>
          <a:prstGeom prst="rect">
            <a:avLst/>
          </a:prstGeom>
        </p:spPr>
      </p:pic>
      <p:grpSp>
        <p:nvGrpSpPr>
          <p:cNvPr id="3077" name="Group 2068"/>
          <p:cNvGrpSpPr>
            <a:grpSpLocks/>
          </p:cNvGrpSpPr>
          <p:nvPr/>
        </p:nvGrpSpPr>
        <p:grpSpPr bwMode="auto">
          <a:xfrm>
            <a:off x="330200" y="340192"/>
            <a:ext cx="29614813" cy="5419127"/>
            <a:chOff x="159533" y="340433"/>
            <a:chExt cx="29614885" cy="5419652"/>
          </a:xfrm>
        </p:grpSpPr>
        <p:sp>
          <p:nvSpPr>
            <p:cNvPr id="2052" name="AutoShape 27"/>
            <p:cNvSpPr>
              <a:spLocks noChangeArrowheads="1"/>
            </p:cNvSpPr>
            <p:nvPr/>
          </p:nvSpPr>
          <p:spPr bwMode="auto">
            <a:xfrm>
              <a:off x="159533" y="355844"/>
              <a:ext cx="29614885" cy="4894736"/>
            </a:xfrm>
            <a:prstGeom prst="roundRect">
              <a:avLst>
                <a:gd name="adj" fmla="val 7698"/>
              </a:avLst>
            </a:prstGeom>
            <a:solidFill>
              <a:srgbClr val="7E3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0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8626"/>
            </a:p>
          </p:txBody>
        </p:sp>
        <p:sp>
          <p:nvSpPr>
            <p:cNvPr id="2053" name="Text Box 8"/>
            <p:cNvSpPr txBox="1">
              <a:spLocks noChangeArrowheads="1"/>
            </p:cNvSpPr>
            <p:nvPr/>
          </p:nvSpPr>
          <p:spPr bwMode="auto">
            <a:xfrm>
              <a:off x="4385609" y="340433"/>
              <a:ext cx="21190736" cy="341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3970338">
                <a:spcBef>
                  <a:spcPct val="20000"/>
                </a:spcBef>
                <a:buChar char="•"/>
                <a:defRPr sz="1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970338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970338">
                <a:spcBef>
                  <a:spcPct val="20000"/>
                </a:spcBef>
                <a:buChar char="•"/>
                <a:defRPr sz="10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970338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970338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200" b="1" dirty="0">
                  <a:solidFill>
                    <a:schemeClr val="bg1"/>
                  </a:solidFill>
                  <a:latin typeface="+mj-lt"/>
                </a:rPr>
                <a:t>The critical current of HTS superconducting tapes in high fields for fusion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GB" altLang="en-US" sz="72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4" name="Text Box 9"/>
            <p:cNvSpPr txBox="1">
              <a:spLocks noChangeArrowheads="1"/>
            </p:cNvSpPr>
            <p:nvPr/>
          </p:nvSpPr>
          <p:spPr bwMode="auto">
            <a:xfrm>
              <a:off x="4233068" y="2845285"/>
              <a:ext cx="20504200" cy="203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970338">
                <a:spcBef>
                  <a:spcPct val="20000"/>
                </a:spcBef>
                <a:buChar char="•"/>
                <a:defRPr sz="1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970338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970338">
                <a:spcBef>
                  <a:spcPct val="20000"/>
                </a:spcBef>
                <a:buChar char="•"/>
                <a:defRPr sz="10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970338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970338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9703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4423" b="1" u="sng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Brad Pitt</a:t>
              </a:r>
              <a:r>
                <a:rPr lang="en-GB" altLang="en-US" sz="4423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 Oliver Heaviside and Marie Curie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GB" altLang="en-US" sz="1106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3539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Centre for Materials Physics, Superconductivity Group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3539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Department of Physics, </a:t>
              </a:r>
              <a:r>
                <a:rPr lang="en-GB" altLang="en-US" sz="3539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I</a:t>
              </a:r>
              <a:r>
                <a:rPr lang="en-GB" altLang="en-US" sz="3539" b="1" baseline="-25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cy</a:t>
              </a:r>
              <a:r>
                <a:rPr lang="en-GB" altLang="en-US" sz="3539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North University, UK</a:t>
              </a:r>
            </a:p>
          </p:txBody>
        </p:sp>
        <p:pic>
          <p:nvPicPr>
            <p:cNvPr id="3107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9684" y="2987667"/>
              <a:ext cx="3810726" cy="277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8476" y="2535459"/>
              <a:ext cx="3543226" cy="1221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 2070"/>
          <p:cNvGrpSpPr>
            <a:grpSpLocks/>
          </p:cNvGrpSpPr>
          <p:nvPr/>
        </p:nvGrpSpPr>
        <p:grpSpPr bwMode="auto">
          <a:xfrm>
            <a:off x="316993" y="5461535"/>
            <a:ext cx="29701140" cy="9174678"/>
            <a:chOff x="195990" y="5642139"/>
            <a:chExt cx="29701212" cy="9174703"/>
          </a:xfrm>
        </p:grpSpPr>
        <p:sp>
          <p:nvSpPr>
            <p:cNvPr id="19" name="AutoShape 136"/>
            <p:cNvSpPr>
              <a:spLocks noChangeArrowheads="1"/>
            </p:cNvSpPr>
            <p:nvPr/>
          </p:nvSpPr>
          <p:spPr bwMode="auto">
            <a:xfrm>
              <a:off x="240011" y="5939062"/>
              <a:ext cx="29610072" cy="8877780"/>
            </a:xfrm>
            <a:prstGeom prst="roundRect">
              <a:avLst>
                <a:gd name="adj" fmla="val 3045"/>
              </a:avLst>
            </a:prstGeom>
            <a:noFill/>
            <a:ln w="76200">
              <a:solidFill>
                <a:srgbClr val="7E317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6098" dirty="0"/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195990" y="5642139"/>
              <a:ext cx="29701212" cy="925203"/>
            </a:xfrm>
            <a:prstGeom prst="roundRect">
              <a:avLst>
                <a:gd name="adj" fmla="val 18633"/>
              </a:avLst>
            </a:prstGeom>
            <a:solidFill>
              <a:srgbClr val="7E3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0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4400" b="1" dirty="0">
                  <a:solidFill>
                    <a:schemeClr val="bg1"/>
                  </a:solidFill>
                  <a:latin typeface="+mj-lt"/>
                </a:rPr>
                <a:t>Background and Motivation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717000" y="32281891"/>
            <a:ext cx="8188918" cy="6103645"/>
            <a:chOff x="41452" y="33387166"/>
            <a:chExt cx="29894036" cy="4827745"/>
          </a:xfrm>
        </p:grpSpPr>
        <p:sp>
          <p:nvSpPr>
            <p:cNvPr id="93" name="AutoShape 27"/>
            <p:cNvSpPr>
              <a:spLocks noChangeArrowheads="1"/>
            </p:cNvSpPr>
            <p:nvPr/>
          </p:nvSpPr>
          <p:spPr bwMode="auto">
            <a:xfrm>
              <a:off x="41452" y="33399809"/>
              <a:ext cx="29894036" cy="691094"/>
            </a:xfrm>
            <a:prstGeom prst="roundRect">
              <a:avLst>
                <a:gd name="adj" fmla="val 18633"/>
              </a:avLst>
            </a:prstGeom>
            <a:solidFill>
              <a:srgbClr val="7E3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0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87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4400" b="1" dirty="0">
                  <a:solidFill>
                    <a:schemeClr val="bg1"/>
                  </a:solidFill>
                  <a:latin typeface="+mj-lt"/>
                </a:rPr>
                <a:t>Future Work</a:t>
              </a:r>
            </a:p>
          </p:txBody>
        </p:sp>
        <p:sp>
          <p:nvSpPr>
            <p:cNvPr id="94" name="AutoShape 136"/>
            <p:cNvSpPr>
              <a:spLocks noChangeArrowheads="1"/>
            </p:cNvSpPr>
            <p:nvPr/>
          </p:nvSpPr>
          <p:spPr bwMode="auto">
            <a:xfrm>
              <a:off x="41452" y="33387166"/>
              <a:ext cx="29894036" cy="4827745"/>
            </a:xfrm>
            <a:prstGeom prst="roundRect">
              <a:avLst>
                <a:gd name="adj" fmla="val 1850"/>
              </a:avLst>
            </a:prstGeom>
            <a:noFill/>
            <a:ln w="76200">
              <a:solidFill>
                <a:srgbClr val="7E317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sz="6098"/>
            </a:p>
          </p:txBody>
        </p:sp>
      </p:grpSp>
      <p:sp>
        <p:nvSpPr>
          <p:cNvPr id="88" name="AutoShape 27"/>
          <p:cNvSpPr>
            <a:spLocks noChangeArrowheads="1"/>
          </p:cNvSpPr>
          <p:nvPr/>
        </p:nvSpPr>
        <p:spPr bwMode="auto">
          <a:xfrm>
            <a:off x="316992" y="41917329"/>
            <a:ext cx="29669232" cy="670068"/>
          </a:xfrm>
          <a:prstGeom prst="roundRect">
            <a:avLst>
              <a:gd name="adj" fmla="val 18633"/>
            </a:avLst>
          </a:prstGeom>
          <a:solidFill>
            <a:srgbClr val="7E31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4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3317" y="41841585"/>
            <a:ext cx="93551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703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970338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970338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970338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970338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423" dirty="0">
                <a:solidFill>
                  <a:schemeClr val="bg1"/>
                </a:solidFill>
                <a:latin typeface="Baskerville Old Face" panose="02020602080505020303" pitchFamily="18" charset="0"/>
              </a:rPr>
              <a:t>Centre for Materials Physics 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1582400" y="41839997"/>
            <a:ext cx="18377694" cy="77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70338"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970338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970338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970338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970338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970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423" dirty="0">
                <a:solidFill>
                  <a:schemeClr val="bg1"/>
                </a:solidFill>
                <a:latin typeface="Baskerville Old Face" panose="02020602080505020303" pitchFamily="18" charset="0"/>
              </a:rPr>
              <a:t>https://superconductivitydurham.webspace.durham.ac.uk/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388345" y="24290846"/>
            <a:ext cx="21071127" cy="1045345"/>
          </a:xfrm>
          <a:prstGeom prst="roundRect">
            <a:avLst>
              <a:gd name="adj" fmla="val 18633"/>
            </a:avLst>
          </a:prstGeom>
          <a:solidFill>
            <a:srgbClr val="7E31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Analysis and Discussion of Results </a:t>
            </a:r>
          </a:p>
        </p:txBody>
      </p:sp>
      <p:sp>
        <p:nvSpPr>
          <p:cNvPr id="73" name="AutoShape 27"/>
          <p:cNvSpPr>
            <a:spLocks noChangeArrowheads="1"/>
          </p:cNvSpPr>
          <p:nvPr/>
        </p:nvSpPr>
        <p:spPr bwMode="auto">
          <a:xfrm>
            <a:off x="330200" y="38511093"/>
            <a:ext cx="29629894" cy="925200"/>
          </a:xfrm>
          <a:prstGeom prst="roundRect">
            <a:avLst>
              <a:gd name="adj" fmla="val 18633"/>
            </a:avLst>
          </a:prstGeom>
          <a:solidFill>
            <a:srgbClr val="7E31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+mj-lt"/>
              </a:rPr>
              <a:t>References &amp; Acknowledgements</a:t>
            </a:r>
          </a:p>
        </p:txBody>
      </p:sp>
      <p:sp>
        <p:nvSpPr>
          <p:cNvPr id="81" name="AutoShape 136"/>
          <p:cNvSpPr>
            <a:spLocks noChangeArrowheads="1"/>
          </p:cNvSpPr>
          <p:nvPr/>
        </p:nvSpPr>
        <p:spPr bwMode="auto">
          <a:xfrm>
            <a:off x="354806" y="38511092"/>
            <a:ext cx="29596174" cy="3268237"/>
          </a:xfrm>
          <a:prstGeom prst="roundRect">
            <a:avLst>
              <a:gd name="adj" fmla="val 1850"/>
            </a:avLst>
          </a:prstGeom>
          <a:noFill/>
          <a:ln w="76200">
            <a:solidFill>
              <a:srgbClr val="7E317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6098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52400" y="15240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 descr="Applsci 13 02765 g001">
            <a:extLst>
              <a:ext uri="{FF2B5EF4-FFF2-40B4-BE49-F238E27FC236}">
                <a16:creationId xmlns:a16="http://schemas.microsoft.com/office/drawing/2014/main" id="{7BE7046B-9563-84B2-235F-C0811A77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1" b="11795"/>
          <a:stretch/>
        </p:blipFill>
        <p:spPr bwMode="auto">
          <a:xfrm>
            <a:off x="561204" y="8071400"/>
            <a:ext cx="7930791" cy="57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EEFF76-4C77-E538-1FB0-9D868C59C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7218" y="8499643"/>
            <a:ext cx="11911751" cy="4736212"/>
          </a:xfrm>
          <a:prstGeom prst="rect">
            <a:avLst/>
          </a:prstGeom>
        </p:spPr>
      </p:pic>
      <p:pic>
        <p:nvPicPr>
          <p:cNvPr id="23" name="Picture 22" descr="A metal rod with black bars&#10;&#10;Description automatically generated with medium confidence">
            <a:extLst>
              <a:ext uri="{FF2B5EF4-FFF2-40B4-BE49-F238E27FC236}">
                <a16:creationId xmlns:a16="http://schemas.microsoft.com/office/drawing/2014/main" id="{9F5FC3C6-D23A-63BF-0CE2-DFA3632032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16907" y="16062777"/>
            <a:ext cx="5957480" cy="13768075"/>
          </a:xfrm>
          <a:prstGeom prst="rect">
            <a:avLst/>
          </a:prstGeom>
        </p:spPr>
      </p:pic>
      <p:sp>
        <p:nvSpPr>
          <p:cNvPr id="24" name="AutoShape 136">
            <a:extLst>
              <a:ext uri="{FF2B5EF4-FFF2-40B4-BE49-F238E27FC236}">
                <a16:creationId xmlns:a16="http://schemas.microsoft.com/office/drawing/2014/main" id="{7185E168-0F65-7AF0-2B1D-C06D64DC7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3" y="24324428"/>
            <a:ext cx="21071127" cy="14061108"/>
          </a:xfrm>
          <a:prstGeom prst="roundRect">
            <a:avLst>
              <a:gd name="adj" fmla="val 1850"/>
            </a:avLst>
          </a:prstGeom>
          <a:noFill/>
          <a:ln w="76200">
            <a:solidFill>
              <a:srgbClr val="7E317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6098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1C676B1A-5BA9-1C0E-7F12-0A320E644E12}"/>
              </a:ext>
            </a:extLst>
          </p:cNvPr>
          <p:cNvSpPr/>
          <p:nvPr/>
        </p:nvSpPr>
        <p:spPr bwMode="auto">
          <a:xfrm rot="10800000">
            <a:off x="354806" y="15644402"/>
            <a:ext cx="29598380" cy="16401158"/>
          </a:xfrm>
          <a:prstGeom prst="corner">
            <a:avLst>
              <a:gd name="adj1" fmla="val 50826"/>
              <a:gd name="adj2" fmla="val 50287"/>
            </a:avLst>
          </a:prstGeom>
          <a:noFill/>
          <a:ln w="76200" cap="flat" cmpd="sng" algn="ctr">
            <a:solidFill>
              <a:srgbClr val="7E3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70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" name="Picture 34" descr="A piece of wood with screws&#10;&#10;Description automatically generated">
            <a:extLst>
              <a:ext uri="{FF2B5EF4-FFF2-40B4-BE49-F238E27FC236}">
                <a16:creationId xmlns:a16="http://schemas.microsoft.com/office/drawing/2014/main" id="{90575F11-4487-B553-293D-D1AD58A79A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917" y="16138905"/>
            <a:ext cx="10880483" cy="49406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841208-9E01-F259-37FC-1DD815EE4277}"/>
              </a:ext>
            </a:extLst>
          </p:cNvPr>
          <p:cNvSpPr txBox="1"/>
          <p:nvPr/>
        </p:nvSpPr>
        <p:spPr>
          <a:xfrm>
            <a:off x="703379" y="13546082"/>
            <a:ext cx="76464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Figure1: Critical surface for low and high temperature superconductors [1].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14E520-E3D4-807E-655C-2CFFD6CD9ACD}"/>
              </a:ext>
            </a:extLst>
          </p:cNvPr>
          <p:cNvSpPr txBox="1"/>
          <p:nvPr/>
        </p:nvSpPr>
        <p:spPr>
          <a:xfrm>
            <a:off x="17937218" y="13776488"/>
            <a:ext cx="10337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Schematic of HTS REBCO tape, manufactured by Superpower [3].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8B31D-C263-9F8D-08D6-CDEDFC681B27}"/>
              </a:ext>
            </a:extLst>
          </p:cNvPr>
          <p:cNvSpPr txBox="1"/>
          <p:nvPr/>
        </p:nvSpPr>
        <p:spPr>
          <a:xfrm>
            <a:off x="705661" y="6593164"/>
            <a:ext cx="81103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 superconductors (HTS) can carry many orders of magnitude more lossless current density than low temperature superconductors (LTS).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801B56-7986-F3DE-CD6E-64E917ECE134}"/>
              </a:ext>
            </a:extLst>
          </p:cNvPr>
          <p:cNvSpPr txBox="1"/>
          <p:nvPr/>
        </p:nvSpPr>
        <p:spPr>
          <a:xfrm>
            <a:off x="17937219" y="6678031"/>
            <a:ext cx="1107661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measured a 2 mm wide tape which contains a 1 </a:t>
            </a: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thick layer of REBCO high temperature superconductor. We intend to characterise and understand the superconducting properties.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1622A2-B659-EB70-F787-177CD1FA3D9A}"/>
              </a:ext>
            </a:extLst>
          </p:cNvPr>
          <p:cNvSpPr txBox="1"/>
          <p:nvPr/>
        </p:nvSpPr>
        <p:spPr>
          <a:xfrm>
            <a:off x="701917" y="21241177"/>
            <a:ext cx="108723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An HTS sample that had been soldered and mounted onto the probe.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B910D2-1729-41E6-017E-9BBDAAB8107B}"/>
              </a:ext>
            </a:extLst>
          </p:cNvPr>
          <p:cNvSpPr txBox="1"/>
          <p:nvPr/>
        </p:nvSpPr>
        <p:spPr>
          <a:xfrm>
            <a:off x="8792201" y="6642998"/>
            <a:ext cx="889854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 can: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Carry large currents with zero resistance.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wound into magnets to produce the strong magnetic fields necessary for fusion power [2].</a:t>
            </a:r>
          </a:p>
          <a:p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current (</a:t>
            </a:r>
            <a:r>
              <a:rPr lang="en-GB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maximum current superconductors can carry before they become resistive.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strong magnetic fields, lines of magnetic flux (fluxons) enter the superconductor. If the fluxons are not held in place (pinned) by crystal defects, they will move and produce resistance.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pinning limits the magnitude of </a:t>
            </a:r>
            <a:r>
              <a:rPr lang="en-GB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key quantity in the engineering of superconducting magnet systems.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B6663B-EA2B-7261-012C-13560CCB1BE1}"/>
              </a:ext>
            </a:extLst>
          </p:cNvPr>
          <p:cNvSpPr txBox="1"/>
          <p:nvPr/>
        </p:nvSpPr>
        <p:spPr>
          <a:xfrm>
            <a:off x="21742751" y="30042613"/>
            <a:ext cx="80315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Experimental setup: The sample was soldered to the lower part of the probe and positioned in the Dewar in the centre of the magnetic field produced by a resistive split-pair magnet. The external current leads were attached to the top of the probe.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7E1EB06-D4D1-DD96-7761-CE79F3B2F051}"/>
                  </a:ext>
                </a:extLst>
              </p:cNvPr>
              <p:cNvSpPr txBox="1"/>
              <p:nvPr/>
            </p:nvSpPr>
            <p:spPr>
              <a:xfrm>
                <a:off x="507613" y="25322400"/>
                <a:ext cx="10453373" cy="594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the voltage taps, some current passed through the resistive material, leading to a resistive voltage that was subtracted.</a:t>
                </a:r>
              </a:p>
              <a:p>
                <a:endParaRPr lang="en-GB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electric field criterion was set to be 400 </a:t>
                </a:r>
                <a:r>
                  <a:rPr lang="el-GR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 m</a:t>
                </a:r>
                <a:r>
                  <a:rPr lang="en-GB" sz="29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 value well above the noise.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 the electric field criterion, the sample conducts the current with very low resistance.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electric-field versus current (</a:t>
                </a:r>
                <a:r>
                  <a:rPr lang="en-GB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data were described using:</a:t>
                </a:r>
              </a:p>
              <a:p>
                <a:pPr algn="ctr"/>
                <a:r>
                  <a:rPr lang="en-GB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3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3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GB" sz="3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7E1EB06-D4D1-DD96-7761-CE79F3B2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13" y="25322400"/>
                <a:ext cx="10453373" cy="5949706"/>
              </a:xfrm>
              <a:prstGeom prst="rect">
                <a:avLst/>
              </a:prstGeom>
              <a:blipFill>
                <a:blip r:embed="rId11"/>
                <a:stretch>
                  <a:fillRect l="-1091" t="-1064" r="-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0F2A0511-1349-363F-A7D6-A08B42DC765C}"/>
              </a:ext>
            </a:extLst>
          </p:cNvPr>
          <p:cNvSpPr txBox="1"/>
          <p:nvPr/>
        </p:nvSpPr>
        <p:spPr>
          <a:xfrm>
            <a:off x="885714" y="21873705"/>
            <a:ext cx="108804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made a four-terminal resistance experiment. Current entered via the bus bars through a layer of solder and brass. The insulated copper wires were the voltage taps which had to be located far from the current transfer region [4].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8F41996-A2A6-D0A3-5D2B-6B19FE4EAA0E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71400" y="28013720"/>
            <a:ext cx="3819426" cy="4769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C2231D5-388B-7B7F-B9A9-66809E04ED3F}"/>
              </a:ext>
            </a:extLst>
          </p:cNvPr>
          <p:cNvSpPr txBox="1"/>
          <p:nvPr/>
        </p:nvSpPr>
        <p:spPr>
          <a:xfrm>
            <a:off x="28089247" y="26896524"/>
            <a:ext cx="1814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Dewar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AD7B3E6-D431-52C5-58DF-C53A2BB1F27D}"/>
              </a:ext>
            </a:extLst>
          </p:cNvPr>
          <p:cNvCxnSpPr>
            <a:cxnSpLocks/>
          </p:cNvCxnSpPr>
          <p:nvPr/>
        </p:nvCxnSpPr>
        <p:spPr bwMode="auto">
          <a:xfrm flipH="1">
            <a:off x="25454868" y="24617368"/>
            <a:ext cx="3422487" cy="167201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3CC991A-0AFF-4E52-DD2F-0B96997699FB}"/>
              </a:ext>
            </a:extLst>
          </p:cNvPr>
          <p:cNvSpPr txBox="1"/>
          <p:nvPr/>
        </p:nvSpPr>
        <p:spPr>
          <a:xfrm>
            <a:off x="28078540" y="23980454"/>
            <a:ext cx="181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Busbar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733ABE0-8564-F65E-5BE6-BE09B1378D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028155" y="16555192"/>
            <a:ext cx="2849200" cy="160886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24F83690-6A1E-2636-6390-BE41A6A68AB7}"/>
              </a:ext>
            </a:extLst>
          </p:cNvPr>
          <p:cNvSpPr txBox="1"/>
          <p:nvPr/>
        </p:nvSpPr>
        <p:spPr>
          <a:xfrm>
            <a:off x="28145868" y="18300985"/>
            <a:ext cx="1814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current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7996C67-65B2-585E-2BD7-6A83280CCC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505652" y="16371046"/>
            <a:ext cx="3065896" cy="47140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4BE98C1-5C8E-8EA0-C0FA-A09839CBB70B}"/>
              </a:ext>
            </a:extLst>
          </p:cNvPr>
          <p:cNvSpPr txBox="1"/>
          <p:nvPr/>
        </p:nvSpPr>
        <p:spPr>
          <a:xfrm>
            <a:off x="27198079" y="21086068"/>
            <a:ext cx="2509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287606E-45D8-7E19-90AB-1ADE13513468}"/>
              </a:ext>
            </a:extLst>
          </p:cNvPr>
          <p:cNvSpPr txBox="1"/>
          <p:nvPr/>
        </p:nvSpPr>
        <p:spPr>
          <a:xfrm>
            <a:off x="21807902" y="33309615"/>
            <a:ext cx="79992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angular dependence of </a:t>
            </a:r>
            <a:r>
              <a:rPr lang="en-GB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magnetic fields in detail to understand how the anisotropy of the tape affects the properties.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tapes in conditions that are closer to those used in fusion power plants: magnetic fields 14 T to 20 T and temperatures 5 K and</a:t>
            </a:r>
          </a:p>
          <a:p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 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theory that describes the </a:t>
            </a:r>
            <a:r>
              <a:rPr lang="en-GB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and identify and optimise the flux pinning mechanism that operates in the superconducting tape.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E5D9684-A520-FEE4-1F68-FCECA8B4E05A}"/>
              </a:ext>
            </a:extLst>
          </p:cNvPr>
          <p:cNvSpPr txBox="1"/>
          <p:nvPr/>
        </p:nvSpPr>
        <p:spPr>
          <a:xfrm>
            <a:off x="1390576" y="37438983"/>
            <a:ext cx="801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The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obtained at zero applied field at 77 K after the resistive baseline has been subtracted.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A947066-266D-6296-C531-B43F9C30B550}"/>
              </a:ext>
            </a:extLst>
          </p:cNvPr>
          <p:cNvSpPr txBox="1"/>
          <p:nvPr/>
        </p:nvSpPr>
        <p:spPr>
          <a:xfrm>
            <a:off x="12366927" y="37483653"/>
            <a:ext cx="8010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6: The field dependence of </a:t>
            </a:r>
            <a:r>
              <a:rPr lang="en-GB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5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0-0.5 T with different angles between the tape and the applied field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C4846A-64B3-500C-15ED-012AAEF38DBC}"/>
              </a:ext>
            </a:extLst>
          </p:cNvPr>
          <p:cNvSpPr txBox="1"/>
          <p:nvPr/>
        </p:nvSpPr>
        <p:spPr>
          <a:xfrm>
            <a:off x="12009279" y="15944982"/>
            <a:ext cx="9963524" cy="786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HTS tape was soldered to the brass sample holder and voltage leads were soldered on top.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holder was mounted onto the probe and the voltage leads connected to a voltmeter via an amplifier.</a:t>
            </a:r>
          </a:p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probe was suspended above a Dewar containing liquid nitrogen (at 77 K), which is within the bore of a resistive magnet.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each voltage trace was measured, the field is increased to 0.5 T to reduce the effects of magnetic hysteresis in the sample.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voltage-current measurement was made by increasing the current through the superconductor until it became resistive.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measurements were made at different applied magnetic fields (0 to 0.5 T) and angles between the field and the normal to the tape (0 to 90 degrees).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474B990-A8F4-9306-5E2E-14645BF0CB4C}"/>
              </a:ext>
            </a:extLst>
          </p:cNvPr>
          <p:cNvSpPr txBox="1"/>
          <p:nvPr/>
        </p:nvSpPr>
        <p:spPr>
          <a:xfrm>
            <a:off x="11010700" y="25389666"/>
            <a:ext cx="1009532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current </a:t>
            </a:r>
            <a:r>
              <a:rPr lang="en-GB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index of transition </a:t>
            </a:r>
            <a:r>
              <a:rPr lang="en-GB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determined from fits to the </a:t>
            </a:r>
            <a:r>
              <a:rPr lang="en-GB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current at 0 T was 73 ±1 A, in good agreement with the manufacturer’s rating.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 with increasing field due to the greater Lorentz force on the fluxons overcoming the flux pinning force at lower currents.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9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highest when the magnetic field is applied at 90 degrees to the tape, because of increased pinning due to the non-superconducting planes in REBCO [5].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75">
            <a:extLst>
              <a:ext uri="{FF2B5EF4-FFF2-40B4-BE49-F238E27FC236}">
                <a16:creationId xmlns:a16="http://schemas.microsoft.com/office/drawing/2014/main" id="{37059084-89CC-BF01-8AB4-684232B8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41" y="39607348"/>
            <a:ext cx="295034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7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Image from Haubner, M. et al,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 Characterisation of REBCO-Coated Conductors at Cryogenic Conditions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Appl. Sci. 2023, 13, 2765</a:t>
            </a:r>
            <a:r>
              <a:rPr lang="en-GB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https://doi.org/10.3390/app13052765</a:t>
            </a:r>
            <a:r>
              <a:rPr lang="en-GB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[2]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Raine, M. J., et al. "European Nb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and Nb–Ti strand verification for ITER: processing, measurements and statistical analysis." 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 Science and Technology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38.8 (2025): 085015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https://iopscience.iop.org/article/10.1088/1361-6668/adf3ea/pdf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[3] Image from Super Power Inc., url: 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http://www.superpower-inc.com/content/2g-hts-wire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Raine,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J., et al., “Handbook of Superconductivity - Chapter: Characterisation of the Transport Critical Current Density for Conductor Applications.”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 and Francis - CRC Press, 2017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https://superconductivitydurham.webspace.durham.ac.uk/wp-content/uploads/sites/226/2024/03/Raine-Keys-Hampshire-sent-Characterisatiof-the-transport-critical-current-density-for-conductor-applications.pdf</a:t>
            </a:r>
            <a:endParaRPr lang="en-GB" alt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Poole, C. P., et al. “Superconductivity.”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Press Inc, San Diego, California, 1995. 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is funded by EPSRC grant for the Fusion Doctoral Training Network. </a:t>
            </a:r>
            <a:endParaRPr lang="en-GB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27"/>
          <p:cNvSpPr>
            <a:spLocks noChangeArrowheads="1"/>
          </p:cNvSpPr>
          <p:nvPr/>
        </p:nvSpPr>
        <p:spPr bwMode="auto">
          <a:xfrm>
            <a:off x="309231" y="14870113"/>
            <a:ext cx="29676993" cy="925200"/>
          </a:xfrm>
          <a:prstGeom prst="roundRect">
            <a:avLst>
              <a:gd name="adj" fmla="val 18633"/>
            </a:avLst>
          </a:prstGeom>
          <a:solidFill>
            <a:srgbClr val="7E31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3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Experimental Procedure</a:t>
            </a:r>
          </a:p>
        </p:txBody>
      </p:sp>
      <p:pic>
        <p:nvPicPr>
          <p:cNvPr id="4" name="Picture 3" descr="A person in a suit and bow tie&#10;&#10;AI-generated content may be incorrect.">
            <a:extLst>
              <a:ext uri="{FF2B5EF4-FFF2-40B4-BE49-F238E27FC236}">
                <a16:creationId xmlns:a16="http://schemas.microsoft.com/office/drawing/2014/main" id="{E3336C6A-5F07-EA07-B987-24DF22543C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94503" y="2551913"/>
            <a:ext cx="1841500" cy="2463800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F85BA5A-F72F-402D-FF80-98E6319386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715" y="2331534"/>
            <a:ext cx="6018000" cy="2607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70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70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blipFill>
          <a:blip xmlns:r="http://schemas.openxmlformats.org/officeDocument/2006/relationships" r:embed="rId1"/>
          <a:stretch>
            <a:fillRect l="-934" t="-5634" r="-996" b="-1126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12ABEB6-D32C-4E36-910E-FED12946C785}">
  <we:reference id="4b785c87-866c-4bad-85d8-5d1ae467ac9a" version="3.15.0.0" store="EXCatalog" storeType="EXCatalog"/>
  <we:alternateReferences>
    <we:reference id="WA104381909" version="3.15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1020</Words>
  <Application>Microsoft Macintosh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Cambria Math</vt:lpstr>
      <vt:lpstr>Times New Roman</vt:lpstr>
      <vt:lpstr>Default Design</vt:lpstr>
      <vt:lpstr>PowerPoint Presentation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RAINE, MARK J.</cp:lastModifiedBy>
  <cp:revision>38</cp:revision>
  <dcterms:created xsi:type="dcterms:W3CDTF">2010-05-19T23:29:06Z</dcterms:created>
  <dcterms:modified xsi:type="dcterms:W3CDTF">2025-10-24T10:45:45Z</dcterms:modified>
</cp:coreProperties>
</file>